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7"/>
  </p:notesMasterIdLst>
  <p:sldIdLst>
    <p:sldId id="256" r:id="rId5"/>
    <p:sldId id="261" r:id="rId6"/>
    <p:sldId id="259" r:id="rId7"/>
    <p:sldId id="267" r:id="rId8"/>
    <p:sldId id="258" r:id="rId9"/>
    <p:sldId id="257" r:id="rId10"/>
    <p:sldId id="260" r:id="rId11"/>
    <p:sldId id="262" r:id="rId12"/>
    <p:sldId id="264" r:id="rId13"/>
    <p:sldId id="263" r:id="rId14"/>
    <p:sldId id="265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1E6"/>
    <a:srgbClr val="E6E8EB"/>
    <a:srgbClr val="A7A7A6"/>
    <a:srgbClr val="01A5D1"/>
    <a:srgbClr val="FE0147"/>
    <a:srgbClr val="FFFFFF"/>
    <a:srgbClr val="009B6E"/>
    <a:srgbClr val="7030A0"/>
    <a:srgbClr val="0070C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0065" autoAdjust="0"/>
  </p:normalViewPr>
  <p:slideViewPr>
    <p:cSldViewPr snapToGrid="0">
      <p:cViewPr>
        <p:scale>
          <a:sx n="66" d="100"/>
          <a:sy n="66" d="100"/>
        </p:scale>
        <p:origin x="1267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F7784D28-7D2D-1652-22E3-3AA85153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42" y="700342"/>
            <a:ext cx="5152516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65E82-54E7-293C-B4DD-2545AEBB5F16}"/>
              </a:ext>
            </a:extLst>
          </p:cNvPr>
          <p:cNvSpPr txBox="1"/>
          <p:nvPr/>
        </p:nvSpPr>
        <p:spPr>
          <a:xfrm>
            <a:off x="-2446020" y="852742"/>
            <a:ext cx="489204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8DD86-CC0C-0507-9BCC-A88EAB4E025A}"/>
              </a:ext>
            </a:extLst>
          </p:cNvPr>
          <p:cNvSpPr txBox="1"/>
          <p:nvPr/>
        </p:nvSpPr>
        <p:spPr>
          <a:xfrm>
            <a:off x="7349490" y="852742"/>
            <a:ext cx="1095375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組み</a:t>
            </a:r>
          </a:p>
        </p:txBody>
      </p:sp>
    </p:spTree>
    <p:extLst>
      <p:ext uri="{BB962C8B-B14F-4D97-AF65-F5344CB8AC3E}">
        <p14:creationId xmlns:p14="http://schemas.microsoft.com/office/powerpoint/2010/main" val="645097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A3F4D2-D13D-882D-D04E-9D66AC220548}"/>
              </a:ext>
            </a:extLst>
          </p:cNvPr>
          <p:cNvGrpSpPr/>
          <p:nvPr/>
        </p:nvGrpSpPr>
        <p:grpSpPr>
          <a:xfrm>
            <a:off x="1485900" y="745958"/>
            <a:ext cx="6172200" cy="5358063"/>
            <a:chOff x="1485900" y="745958"/>
            <a:chExt cx="6172200" cy="535806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D2F8461-3066-FDE8-4724-8A560149F097}"/>
                </a:ext>
              </a:extLst>
            </p:cNvPr>
            <p:cNvSpPr/>
            <p:nvPr/>
          </p:nvSpPr>
          <p:spPr>
            <a:xfrm>
              <a:off x="1661160" y="891540"/>
              <a:ext cx="5775960" cy="5052060"/>
            </a:xfrm>
            <a:custGeom>
              <a:avLst/>
              <a:gdLst>
                <a:gd name="connsiteX0" fmla="*/ 0 w 5775960"/>
                <a:gd name="connsiteY0" fmla="*/ 1851660 h 5052060"/>
                <a:gd name="connsiteX1" fmla="*/ 2080260 w 5775960"/>
                <a:gd name="connsiteY1" fmla="*/ 449580 h 5052060"/>
                <a:gd name="connsiteX2" fmla="*/ 1965960 w 5775960"/>
                <a:gd name="connsiteY2" fmla="*/ 403860 h 5052060"/>
                <a:gd name="connsiteX3" fmla="*/ 1790700 w 5775960"/>
                <a:gd name="connsiteY3" fmla="*/ 388620 h 5052060"/>
                <a:gd name="connsiteX4" fmla="*/ 1790700 w 5775960"/>
                <a:gd name="connsiteY4" fmla="*/ 335280 h 5052060"/>
                <a:gd name="connsiteX5" fmla="*/ 1981200 w 5775960"/>
                <a:gd name="connsiteY5" fmla="*/ 350520 h 5052060"/>
                <a:gd name="connsiteX6" fmla="*/ 1722120 w 5775960"/>
                <a:gd name="connsiteY6" fmla="*/ 68580 h 5052060"/>
                <a:gd name="connsiteX7" fmla="*/ 1798320 w 5775960"/>
                <a:gd name="connsiteY7" fmla="*/ 0 h 5052060"/>
                <a:gd name="connsiteX8" fmla="*/ 2225040 w 5775960"/>
                <a:gd name="connsiteY8" fmla="*/ 342900 h 5052060"/>
                <a:gd name="connsiteX9" fmla="*/ 2225040 w 5775960"/>
                <a:gd name="connsiteY9" fmla="*/ 243840 h 5052060"/>
                <a:gd name="connsiteX10" fmla="*/ 2270760 w 5775960"/>
                <a:gd name="connsiteY10" fmla="*/ 281940 h 5052060"/>
                <a:gd name="connsiteX11" fmla="*/ 2324100 w 5775960"/>
                <a:gd name="connsiteY11" fmla="*/ 320040 h 5052060"/>
                <a:gd name="connsiteX12" fmla="*/ 2446020 w 5775960"/>
                <a:gd name="connsiteY12" fmla="*/ 304800 h 5052060"/>
                <a:gd name="connsiteX13" fmla="*/ 2377440 w 5775960"/>
                <a:gd name="connsiteY13" fmla="*/ 403860 h 5052060"/>
                <a:gd name="connsiteX14" fmla="*/ 5029200 w 5775960"/>
                <a:gd name="connsiteY14" fmla="*/ 868680 h 5052060"/>
                <a:gd name="connsiteX15" fmla="*/ 4922520 w 5775960"/>
                <a:gd name="connsiteY15" fmla="*/ 998220 h 5052060"/>
                <a:gd name="connsiteX16" fmla="*/ 5745480 w 5775960"/>
                <a:gd name="connsiteY16" fmla="*/ 2278380 h 5052060"/>
                <a:gd name="connsiteX17" fmla="*/ 5707380 w 5775960"/>
                <a:gd name="connsiteY17" fmla="*/ 2461260 h 5052060"/>
                <a:gd name="connsiteX18" fmla="*/ 5775960 w 5775960"/>
                <a:gd name="connsiteY18" fmla="*/ 4594860 h 5052060"/>
                <a:gd name="connsiteX19" fmla="*/ 4831080 w 5775960"/>
                <a:gd name="connsiteY19" fmla="*/ 5052060 h 5052060"/>
                <a:gd name="connsiteX20" fmla="*/ 2758440 w 5775960"/>
                <a:gd name="connsiteY20" fmla="*/ 4869180 h 5052060"/>
                <a:gd name="connsiteX21" fmla="*/ 1150620 w 5775960"/>
                <a:gd name="connsiteY21" fmla="*/ 4732020 h 5052060"/>
                <a:gd name="connsiteX22" fmla="*/ 297180 w 5775960"/>
                <a:gd name="connsiteY22" fmla="*/ 4678680 h 5052060"/>
                <a:gd name="connsiteX23" fmla="*/ 198120 w 5775960"/>
                <a:gd name="connsiteY23" fmla="*/ 4572000 h 5052060"/>
                <a:gd name="connsiteX24" fmla="*/ 190500 w 5775960"/>
                <a:gd name="connsiteY24" fmla="*/ 2087880 h 5052060"/>
                <a:gd name="connsiteX25" fmla="*/ 144780 w 5775960"/>
                <a:gd name="connsiteY25" fmla="*/ 2019300 h 5052060"/>
                <a:gd name="connsiteX26" fmla="*/ 99060 w 5775960"/>
                <a:gd name="connsiteY26" fmla="*/ 1988820 h 5052060"/>
                <a:gd name="connsiteX27" fmla="*/ 45720 w 5775960"/>
                <a:gd name="connsiteY27" fmla="*/ 1950720 h 5052060"/>
                <a:gd name="connsiteX28" fmla="*/ 0 w 5775960"/>
                <a:gd name="connsiteY28" fmla="*/ 1851660 h 505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5960" h="5052060">
                  <a:moveTo>
                    <a:pt x="0" y="1851660"/>
                  </a:moveTo>
                  <a:lnTo>
                    <a:pt x="2080260" y="449580"/>
                  </a:lnTo>
                  <a:lnTo>
                    <a:pt x="1965960" y="403860"/>
                  </a:lnTo>
                  <a:lnTo>
                    <a:pt x="1790700" y="388620"/>
                  </a:lnTo>
                  <a:lnTo>
                    <a:pt x="1790700" y="335280"/>
                  </a:lnTo>
                  <a:lnTo>
                    <a:pt x="1981200" y="350520"/>
                  </a:lnTo>
                  <a:lnTo>
                    <a:pt x="1722120" y="68580"/>
                  </a:lnTo>
                  <a:lnTo>
                    <a:pt x="1798320" y="0"/>
                  </a:lnTo>
                  <a:lnTo>
                    <a:pt x="2225040" y="342900"/>
                  </a:lnTo>
                  <a:lnTo>
                    <a:pt x="2225040" y="243840"/>
                  </a:lnTo>
                  <a:lnTo>
                    <a:pt x="2270760" y="281940"/>
                  </a:lnTo>
                  <a:lnTo>
                    <a:pt x="2324100" y="320040"/>
                  </a:lnTo>
                  <a:lnTo>
                    <a:pt x="2446020" y="304800"/>
                  </a:lnTo>
                  <a:lnTo>
                    <a:pt x="2377440" y="403860"/>
                  </a:lnTo>
                  <a:lnTo>
                    <a:pt x="5029200" y="868680"/>
                  </a:lnTo>
                  <a:lnTo>
                    <a:pt x="4922520" y="998220"/>
                  </a:lnTo>
                  <a:lnTo>
                    <a:pt x="5745480" y="2278380"/>
                  </a:lnTo>
                  <a:lnTo>
                    <a:pt x="5707380" y="2461260"/>
                  </a:lnTo>
                  <a:lnTo>
                    <a:pt x="5775960" y="4594860"/>
                  </a:lnTo>
                  <a:lnTo>
                    <a:pt x="4831080" y="5052060"/>
                  </a:lnTo>
                  <a:lnTo>
                    <a:pt x="2758440" y="4869180"/>
                  </a:lnTo>
                  <a:lnTo>
                    <a:pt x="1150620" y="4732020"/>
                  </a:lnTo>
                  <a:lnTo>
                    <a:pt x="297180" y="4678680"/>
                  </a:lnTo>
                  <a:lnTo>
                    <a:pt x="198120" y="4572000"/>
                  </a:lnTo>
                  <a:lnTo>
                    <a:pt x="190500" y="2087880"/>
                  </a:lnTo>
                  <a:lnTo>
                    <a:pt x="144780" y="2019300"/>
                  </a:lnTo>
                  <a:lnTo>
                    <a:pt x="99060" y="1988820"/>
                  </a:lnTo>
                  <a:lnTo>
                    <a:pt x="45720" y="1950720"/>
                  </a:lnTo>
                  <a:lnTo>
                    <a:pt x="0" y="185166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Picture 4" descr="A drawing of a house&#10;&#10;Description automatically generated">
              <a:extLst>
                <a:ext uri="{FF2B5EF4-FFF2-40B4-BE49-F238E27FC236}">
                  <a16:creationId xmlns:a16="http://schemas.microsoft.com/office/drawing/2014/main" id="{C315DCB6-77CA-CBA1-5E1C-983811465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0" b="6660"/>
            <a:stretch/>
          </p:blipFill>
          <p:spPr>
            <a:xfrm>
              <a:off x="1485900" y="745958"/>
              <a:ext cx="6172200" cy="535806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7285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2663D-97D9-6D39-A6E7-03977319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56" y="749576"/>
            <a:ext cx="6169687" cy="53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A8791-3A82-6742-1F62-9D142FD9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121E1-91B6-9FF1-6424-097F4F01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DB473-A6B6-1BAC-D5B7-6C53CC3E884F}"/>
              </a:ext>
            </a:extLst>
          </p:cNvPr>
          <p:cNvSpPr/>
          <p:nvPr/>
        </p:nvSpPr>
        <p:spPr>
          <a:xfrm>
            <a:off x="7717222" y="638382"/>
            <a:ext cx="780915" cy="527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9C937-5630-241B-DF94-D491B873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0" y="74957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90D4C-F4C5-093A-8711-AA16DE49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7FCBC-9001-DAC8-20E4-7DB22D8B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rawing of a house&#10;&#10;Description automatically generated">
            <a:extLst>
              <a:ext uri="{FF2B5EF4-FFF2-40B4-BE49-F238E27FC236}">
                <a16:creationId xmlns:a16="http://schemas.microsoft.com/office/drawing/2014/main" id="{2CA52DF1-924A-291D-1CEA-079DB376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84" t="823" r="5862" b="1368"/>
          <a:stretch/>
        </p:blipFill>
        <p:spPr>
          <a:xfrm>
            <a:off x="1485591" y="777240"/>
            <a:ext cx="6172818" cy="5273040"/>
          </a:xfrm>
          <a:custGeom>
            <a:avLst/>
            <a:gdLst>
              <a:gd name="connsiteX0" fmla="*/ 0 w 6172818"/>
              <a:gd name="connsiteY0" fmla="*/ 0 h 6172818"/>
              <a:gd name="connsiteX1" fmla="*/ 6172818 w 6172818"/>
              <a:gd name="connsiteY1" fmla="*/ 0 h 6172818"/>
              <a:gd name="connsiteX2" fmla="*/ 6172818 w 6172818"/>
              <a:gd name="connsiteY2" fmla="*/ 2608888 h 6172818"/>
              <a:gd name="connsiteX3" fmla="*/ 6063289 w 6172818"/>
              <a:gd name="connsiteY3" fmla="*/ 2608888 h 6172818"/>
              <a:gd name="connsiteX4" fmla="*/ 6063289 w 6172818"/>
              <a:gd name="connsiteY4" fmla="*/ 6172817 h 6172818"/>
              <a:gd name="connsiteX5" fmla="*/ 6172818 w 6172818"/>
              <a:gd name="connsiteY5" fmla="*/ 6172817 h 6172818"/>
              <a:gd name="connsiteX6" fmla="*/ 6172818 w 6172818"/>
              <a:gd name="connsiteY6" fmla="*/ 6172818 h 6172818"/>
              <a:gd name="connsiteX7" fmla="*/ 0 w 6172818"/>
              <a:gd name="connsiteY7" fmla="*/ 6172818 h 617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2818" h="6172818">
                <a:moveTo>
                  <a:pt x="0" y="0"/>
                </a:moveTo>
                <a:lnTo>
                  <a:pt x="6172818" y="0"/>
                </a:lnTo>
                <a:lnTo>
                  <a:pt x="6172818" y="2608888"/>
                </a:lnTo>
                <a:lnTo>
                  <a:pt x="6063289" y="2608888"/>
                </a:lnTo>
                <a:lnTo>
                  <a:pt x="6063289" y="6172817"/>
                </a:lnTo>
                <a:lnTo>
                  <a:pt x="6172818" y="6172817"/>
                </a:lnTo>
                <a:lnTo>
                  <a:pt x="6172818" y="6172818"/>
                </a:lnTo>
                <a:lnTo>
                  <a:pt x="0" y="6172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195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05FAA3-0DAB-CF6A-BC61-143388C27177}"/>
              </a:ext>
            </a:extLst>
          </p:cNvPr>
          <p:cNvGrpSpPr/>
          <p:nvPr/>
        </p:nvGrpSpPr>
        <p:grpSpPr>
          <a:xfrm>
            <a:off x="-3837975" y="-3540370"/>
            <a:ext cx="18994047" cy="7783963"/>
            <a:chOff x="-3837975" y="-3540370"/>
            <a:chExt cx="18994047" cy="77839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BB54A-E0A2-92CF-D05B-36BEDC1EAAD4}"/>
                </a:ext>
              </a:extLst>
            </p:cNvPr>
            <p:cNvSpPr/>
            <p:nvPr/>
          </p:nvSpPr>
          <p:spPr>
            <a:xfrm>
              <a:off x="-3837975" y="-3540370"/>
              <a:ext cx="18994047" cy="778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drawing of a house&#10;&#10;Description automatically generated with low confidence">
              <a:extLst>
                <a:ext uri="{FF2B5EF4-FFF2-40B4-BE49-F238E27FC236}">
                  <a16:creationId xmlns:a16="http://schemas.microsoft.com/office/drawing/2014/main" id="{D21186F7-6C35-6A65-3BB2-D6F15A045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1" r="7512" b="1381"/>
            <a:stretch/>
          </p:blipFill>
          <p:spPr>
            <a:xfrm>
              <a:off x="715872" y="-336422"/>
              <a:ext cx="5203740" cy="4580015"/>
            </a:xfrm>
            <a:custGeom>
              <a:avLst/>
              <a:gdLst>
                <a:gd name="connsiteX0" fmla="*/ 101665 w 7618795"/>
                <a:gd name="connsiteY0" fmla="*/ 4318000 h 6705600"/>
                <a:gd name="connsiteX1" fmla="*/ 101665 w 7618795"/>
                <a:gd name="connsiteY1" fmla="*/ 6005830 h 6705600"/>
                <a:gd name="connsiteX2" fmla="*/ 235015 w 7618795"/>
                <a:gd name="connsiteY2" fmla="*/ 6005830 h 6705600"/>
                <a:gd name="connsiteX3" fmla="*/ 235015 w 7618795"/>
                <a:gd name="connsiteY3" fmla="*/ 4318000 h 6705600"/>
                <a:gd name="connsiteX4" fmla="*/ 0 w 7618795"/>
                <a:gd name="connsiteY4" fmla="*/ 0 h 6705600"/>
                <a:gd name="connsiteX5" fmla="*/ 7618795 w 7618795"/>
                <a:gd name="connsiteY5" fmla="*/ 0 h 6705600"/>
                <a:gd name="connsiteX6" fmla="*/ 7618795 w 7618795"/>
                <a:gd name="connsiteY6" fmla="*/ 6705600 h 6705600"/>
                <a:gd name="connsiteX7" fmla="*/ 0 w 7618795"/>
                <a:gd name="connsiteY7" fmla="*/ 6705600 h 670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18795" h="6705600">
                  <a:moveTo>
                    <a:pt x="101665" y="4318000"/>
                  </a:moveTo>
                  <a:lnTo>
                    <a:pt x="101665" y="6005830"/>
                  </a:lnTo>
                  <a:lnTo>
                    <a:pt x="235015" y="6005830"/>
                  </a:lnTo>
                  <a:lnTo>
                    <a:pt x="235015" y="4318000"/>
                  </a:lnTo>
                  <a:close/>
                  <a:moveTo>
                    <a:pt x="0" y="0"/>
                  </a:moveTo>
                  <a:lnTo>
                    <a:pt x="7618795" y="0"/>
                  </a:lnTo>
                  <a:lnTo>
                    <a:pt x="7618795" y="6705600"/>
                  </a:lnTo>
                  <a:lnTo>
                    <a:pt x="0" y="6705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3837975" y="-3540370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3837975" y="-181848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6316326" y="-181848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23652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252AFE-A976-EEEF-6361-089B237F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5CF8C-6C0B-A909-8F0F-686FB17B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4BDC4-9D6A-3C17-B6E9-3935E219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301"/>
            <a:ext cx="9144000" cy="37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0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EAEFF-CF86-687B-DA9B-1F38922E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D8BB7-0CDD-8F76-823D-6BF1B0F6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287DE-2C6A-D312-E950-5CB72ECC699F}"/>
              </a:ext>
            </a:extLst>
          </p:cNvPr>
          <p:cNvSpPr/>
          <p:nvPr/>
        </p:nvSpPr>
        <p:spPr>
          <a:xfrm>
            <a:off x="-4506489" y="-3261847"/>
            <a:ext cx="22536283" cy="4939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500" b="0" cap="none" spc="0" dirty="0">
                <a:ln w="0">
                  <a:noFill/>
                </a:ln>
                <a:latin typeface="+mj-lt"/>
                <a:ea typeface="HGMinchoE" panose="020B0400000000000000" pitchFamily="49" charset="-128"/>
              </a:rPr>
              <a:t>HONEGUMI</a:t>
            </a:r>
          </a:p>
        </p:txBody>
      </p:sp>
    </p:spTree>
    <p:extLst>
      <p:ext uri="{BB962C8B-B14F-4D97-AF65-F5344CB8AC3E}">
        <p14:creationId xmlns:p14="http://schemas.microsoft.com/office/powerpoint/2010/main" val="305013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4BB54A-E0A2-92CF-D05B-36BEDC1EAAD4}"/>
              </a:ext>
            </a:extLst>
          </p:cNvPr>
          <p:cNvSpPr/>
          <p:nvPr/>
        </p:nvSpPr>
        <p:spPr>
          <a:xfrm>
            <a:off x="-3837975" y="-3540370"/>
            <a:ext cx="18994047" cy="771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10CF9D-AB23-38B5-D1F0-84695EE067A0}"/>
              </a:ext>
            </a:extLst>
          </p:cNvPr>
          <p:cNvGrpSpPr/>
          <p:nvPr/>
        </p:nvGrpSpPr>
        <p:grpSpPr>
          <a:xfrm>
            <a:off x="-3837975" y="-3540370"/>
            <a:ext cx="18994047" cy="7717271"/>
            <a:chOff x="-2876683" y="-2063262"/>
            <a:chExt cx="18994047" cy="7717271"/>
          </a:xfrm>
          <a:solidFill>
            <a:schemeClr val="bg1"/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2876683" y="-2063262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784D28-7D2D-1652-22E3-3AA85153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6" b="1676"/>
            <a:stretch/>
          </p:blipFill>
          <p:spPr>
            <a:xfrm>
              <a:off x="1671638" y="1193028"/>
              <a:ext cx="5276362" cy="4358749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2876683" y="1295260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7277618" y="1295260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24678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rawing of a house&#10;&#10;Description automatically generated">
            <a:extLst>
              <a:ext uri="{FF2B5EF4-FFF2-40B4-BE49-F238E27FC236}">
                <a16:creationId xmlns:a16="http://schemas.microsoft.com/office/drawing/2014/main" id="{14DF0429-9D5C-55A4-B57D-2ED7650B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84" t="-7239" r="5862" b="-7260"/>
          <a:stretch/>
        </p:blipFill>
        <p:spPr>
          <a:xfrm>
            <a:off x="1485591" y="342591"/>
            <a:ext cx="6172818" cy="6172818"/>
          </a:xfrm>
          <a:custGeom>
            <a:avLst/>
            <a:gdLst>
              <a:gd name="connsiteX0" fmla="*/ 0 w 6172818"/>
              <a:gd name="connsiteY0" fmla="*/ 0 h 6172818"/>
              <a:gd name="connsiteX1" fmla="*/ 6172818 w 6172818"/>
              <a:gd name="connsiteY1" fmla="*/ 0 h 6172818"/>
              <a:gd name="connsiteX2" fmla="*/ 6172818 w 6172818"/>
              <a:gd name="connsiteY2" fmla="*/ 2608888 h 6172818"/>
              <a:gd name="connsiteX3" fmla="*/ 6063289 w 6172818"/>
              <a:gd name="connsiteY3" fmla="*/ 2608888 h 6172818"/>
              <a:gd name="connsiteX4" fmla="*/ 6063289 w 6172818"/>
              <a:gd name="connsiteY4" fmla="*/ 6172817 h 6172818"/>
              <a:gd name="connsiteX5" fmla="*/ 6172818 w 6172818"/>
              <a:gd name="connsiteY5" fmla="*/ 6172817 h 6172818"/>
              <a:gd name="connsiteX6" fmla="*/ 6172818 w 6172818"/>
              <a:gd name="connsiteY6" fmla="*/ 6172818 h 6172818"/>
              <a:gd name="connsiteX7" fmla="*/ 0 w 6172818"/>
              <a:gd name="connsiteY7" fmla="*/ 6172818 h 617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2818" h="6172818">
                <a:moveTo>
                  <a:pt x="0" y="0"/>
                </a:moveTo>
                <a:lnTo>
                  <a:pt x="6172818" y="0"/>
                </a:lnTo>
                <a:lnTo>
                  <a:pt x="6172818" y="2608888"/>
                </a:lnTo>
                <a:lnTo>
                  <a:pt x="6063289" y="2608888"/>
                </a:lnTo>
                <a:lnTo>
                  <a:pt x="6063289" y="6172817"/>
                </a:lnTo>
                <a:lnTo>
                  <a:pt x="6172818" y="6172817"/>
                </a:lnTo>
                <a:lnTo>
                  <a:pt x="6172818" y="6172818"/>
                </a:lnTo>
                <a:lnTo>
                  <a:pt x="0" y="6172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771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7934C4-26F1-A404-8BEE-A73A65E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1946694"/>
            <a:ext cx="403895" cy="3657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C4CB10A-FB39-8EC2-FA7D-D667EFC88073}"/>
              </a:ext>
            </a:extLst>
          </p:cNvPr>
          <p:cNvGrpSpPr/>
          <p:nvPr/>
        </p:nvGrpSpPr>
        <p:grpSpPr>
          <a:xfrm>
            <a:off x="1485900" y="342900"/>
            <a:ext cx="6172200" cy="6172200"/>
            <a:chOff x="1485900" y="342900"/>
            <a:chExt cx="6172200" cy="6172200"/>
          </a:xfrm>
        </p:grpSpPr>
        <p:pic>
          <p:nvPicPr>
            <p:cNvPr id="5" name="Picture 4" descr="A drawing of a house&#10;&#10;Description automatically generated">
              <a:extLst>
                <a:ext uri="{FF2B5EF4-FFF2-40B4-BE49-F238E27FC236}">
                  <a16:creationId xmlns:a16="http://schemas.microsoft.com/office/drawing/2014/main" id="{986368CB-5A17-F40C-6DB2-FAF307A7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900" y="342900"/>
              <a:ext cx="6172200" cy="6172200"/>
            </a:xfrm>
            <a:prstGeom prst="rect">
              <a:avLst/>
            </a:prstGeom>
            <a:solidFill>
              <a:srgbClr val="DFE1E6"/>
            </a:solidFill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35437F-155A-B5C2-CCC3-D7D01B480AEC}"/>
                </a:ext>
              </a:extLst>
            </p:cNvPr>
            <p:cNvSpPr/>
            <p:nvPr/>
          </p:nvSpPr>
          <p:spPr>
            <a:xfrm>
              <a:off x="1985010" y="3714750"/>
              <a:ext cx="173355" cy="182880"/>
            </a:xfrm>
            <a:prstGeom prst="rect">
              <a:avLst/>
            </a:prstGeom>
            <a:solidFill>
              <a:srgbClr val="DFE1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71780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house&#10;&#10;Description automatically generated">
            <a:extLst>
              <a:ext uri="{FF2B5EF4-FFF2-40B4-BE49-F238E27FC236}">
                <a16:creationId xmlns:a16="http://schemas.microsoft.com/office/drawing/2014/main" id="{986368CB-5A17-F40C-6DB2-FAF307A7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42900"/>
            <a:ext cx="61722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35437F-155A-B5C2-CCC3-D7D01B480AEC}"/>
              </a:ext>
            </a:extLst>
          </p:cNvPr>
          <p:cNvSpPr/>
          <p:nvPr/>
        </p:nvSpPr>
        <p:spPr>
          <a:xfrm>
            <a:off x="1985010" y="3714750"/>
            <a:ext cx="17335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482604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4291</TotalTime>
  <Words>8</Words>
  <Application>Microsoft Office PowerPoint</Application>
  <PresentationFormat>On-screen Show (4:3)</PresentationFormat>
  <Paragraphs>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4</cp:revision>
  <dcterms:created xsi:type="dcterms:W3CDTF">2023-06-27T08:51:35Z</dcterms:created>
  <dcterms:modified xsi:type="dcterms:W3CDTF">2023-08-29T18:06:48Z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